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8"/>
    <p:restoredTop sz="94647"/>
  </p:normalViewPr>
  <p:slideViewPr>
    <p:cSldViewPr snapToGrid="0" snapToObjects="1">
      <p:cViewPr varScale="1">
        <p:scale>
          <a:sx n="95" d="100"/>
          <a:sy n="95" d="100"/>
        </p:scale>
        <p:origin x="216" y="1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B4C6D34-815D-3D46-AB20-61301C737802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DF72E7-3158-224D-BCBB-DE0C947F6E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98414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695E-26C7-B843-864E-3A91F8A6A9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764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57A33-7F88-CE45-B85A-7519526DB7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1B42096-7DFF-BE48-9169-35C98E51A7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C8DF6A-0968-5F4C-BF64-13F2172491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051F04-42A8-644F-8575-C75A4AF4AE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918402-74B0-B44F-BD29-8645FE937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86954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8A0DCA-9883-9649-87A7-C86F31340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D4D248-A3E1-4F4B-B6D3-844E1CA76A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1C122F-5BE6-DC49-9083-3EC00B147F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620A81-0F64-0F40-9DDE-838F9E7658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279E41-4A5F-CA43-8554-6D85ABFB3A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3630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65318A0-1D0B-9246-947E-424A42DE19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4CDA6C5-5B92-624F-A32A-DA9C77E4054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24BD8A-1456-404B-96F6-C991175BF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6878BA-2C6E-AD4B-9149-82E996504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36003D-A640-D049-8848-6D10926D74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1366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9D5CB3-1BF8-4040-96C3-22CC2DFF10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9E7391-DFED-6C41-BB5D-588B9E266B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5B8781-3B09-4644-8E90-A66279F818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3F4E3E-5E45-9548-9A0E-494E2BE439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0159C5-F95B-FD41-8C7B-AE35DAF498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2312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E7FDD-54A7-0F47-80E9-6EB64320EE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1065BD-2E72-C348-8A97-2DC86F61EA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7E30AE-D468-D04A-A3C2-4E67F8398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F0961A-D0BD-C544-905F-EBA25FCDF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90B5B-8916-9942-B938-3D7F79BAA9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91634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A1175C-609A-2341-8533-C5D09D2A5F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871E14-7331-4642-8C24-79388C48DE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A3D226-F6D8-A74B-ACD8-C355142FCF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78A4B0-1A4D-FB44-AC8B-B47138EF2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83A24D7-02DB-BC4C-B578-3F832E23D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38E977-5F53-2344-8104-94E0AC8B0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29724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20E95-A111-C54E-B94B-20F25863B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316F9-83E6-334C-A0FF-2C579691B0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079F4F-2B42-7849-A974-2A84A138EEE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06749-5450-E443-85F3-A185A7BDCB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728FE1-C2F7-2D4C-BA9D-B7E453CC5F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3F7D81-8C09-5043-BF4C-C8CEB56A3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2A84501-CFF5-F145-B925-52DE1E2D0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11D8C5E-D8C1-B042-903F-C675CF790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92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E7F1FE-68EA-0A4E-B34F-FBFDF73D8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F5CBE8-7F5A-2B45-B4DD-9F574CCF69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1A4BEB-E3AF-7F43-8CED-0636457210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13C2B4-1BE6-6742-A794-6F5DB0F92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636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060FCE-6946-D046-8DAE-6311FF46C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6EED091-C8CF-9F40-98F8-58A7DB7ED1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CD4440-B8F5-384C-BE9F-4276A10EC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33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B7E40B-031E-3C4E-B49C-F54E9F0E37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A4B167-3359-CC44-A1EC-1AD30F68F5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6A09340-7E17-CB48-8C97-FA8849A4C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51DB21-3003-2047-83DF-EF5A2EF30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F8B76AF-47F0-E94E-A442-97F85E381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081398-F5C6-1F4E-BFB1-EE137E482B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340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2A3D8B-A809-E543-918D-9B56F7AE23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0D90C9-A7D5-A745-AC5A-FD3250EEA1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31B503-B797-5F4E-849A-1FB2F57212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F3D013-FAA2-FA4D-95B5-C3B5D1E34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F4A7B4-E644-2048-8366-6DE2B3591C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1B88F0-80C4-F44D-988E-D6B4AC216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60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74B9B44-1E72-E946-9F1E-1D4F6A7E32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15EA4-B385-854C-B179-1EAA3D6A5F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459412-3396-CC4B-A130-63B3220CC3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41ABE-8C29-9B49-A4FF-A6D6D7CB6509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5F83AD-834D-6546-8B86-1D7DA1A2C0E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850720-2956-4544-85A9-EAA1A76DED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29B49-0365-4249-9B11-07C9E9516FA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540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Picture 31">
            <a:extLst>
              <a:ext uri="{FF2B5EF4-FFF2-40B4-BE49-F238E27FC236}">
                <a16:creationId xmlns:a16="http://schemas.microsoft.com/office/drawing/2014/main" id="{F448B729-79C1-3C40-A9BE-E69FFF67BF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" y="4497730"/>
            <a:ext cx="2743200" cy="13716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8BB52FEE-6C72-AE49-9BB1-DBC3F44217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46795" y="4491821"/>
            <a:ext cx="2743200" cy="137160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8CDDF884-2FAB-654E-A82E-217E6FAFF9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91856" y="4478094"/>
            <a:ext cx="2743200" cy="13716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D9DE49FC-53FC-124C-A165-E782C2719E3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231091" y="4460759"/>
            <a:ext cx="2743200" cy="1371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8FABCC2-5B01-A449-AA97-6FAFDDF5D2F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23682" y="3126130"/>
            <a:ext cx="2743200" cy="137160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5DAFCAD-68D0-984F-8509-818D8CDBCC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62337" y="3119462"/>
            <a:ext cx="2743200" cy="1371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63F5173D-E010-7441-A77D-A95A0FB19DE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868" y="3120224"/>
            <a:ext cx="2743200" cy="1371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E4144CE8-82FE-A546-A7CC-0235BAAC3A8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492131" y="1747731"/>
            <a:ext cx="2743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C5902D-7D8D-B44A-9D4A-2DCA8683508B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762337" y="1747731"/>
            <a:ext cx="2743200" cy="1371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22E5650E-1DA2-BB4F-84B4-9764261FFD4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4535" y="1743495"/>
            <a:ext cx="2743200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A644EBB-9D4C-7C4B-9157-C78E0FF6D09E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741094" y="369329"/>
            <a:ext cx="2743200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5942E2-A162-A040-B989-D3AFE9B6F54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9506" y="371897"/>
            <a:ext cx="2743200" cy="137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E8AF15-6203-4F42-883A-DB5ED1EDC761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Neutral – z = 250 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4C8E50-2854-2E48-A39D-D5B65427C584}"/>
              </a:ext>
            </a:extLst>
          </p:cNvPr>
          <p:cNvSpPr txBox="1"/>
          <p:nvPr/>
        </p:nvSpPr>
        <p:spPr>
          <a:xfrm>
            <a:off x="1011501" y="369332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 </a:t>
            </a:r>
            <a:r>
              <a:rPr lang="en-US" sz="1200" dirty="0" err="1"/>
              <a:t>Perts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C997B-754F-5F42-9B3F-BBA838CB26DB}"/>
              </a:ext>
            </a:extLst>
          </p:cNvPr>
          <p:cNvSpPr txBox="1"/>
          <p:nvPr/>
        </p:nvSpPr>
        <p:spPr>
          <a:xfrm>
            <a:off x="3891020" y="369331"/>
            <a:ext cx="4475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θ</a:t>
            </a:r>
            <a:r>
              <a:rPr lang="en-US" sz="1200" baseline="-25000" dirty="0"/>
              <a:t>0.5K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0CF974-3D9D-F543-BA35-F223F8BBAC0E}"/>
              </a:ext>
            </a:extLst>
          </p:cNvPr>
          <p:cNvSpPr txBox="1"/>
          <p:nvPr/>
        </p:nvSpPr>
        <p:spPr>
          <a:xfrm>
            <a:off x="1147818" y="1740932"/>
            <a:ext cx="50065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750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A5A3F-9907-AB46-B474-31BB0F1B0F8C}"/>
              </a:ext>
            </a:extLst>
          </p:cNvPr>
          <p:cNvSpPr txBox="1"/>
          <p:nvPr/>
        </p:nvSpPr>
        <p:spPr>
          <a:xfrm>
            <a:off x="3864472" y="1740931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44D4938-45BD-E344-BB2F-5E8D02086EAD}"/>
              </a:ext>
            </a:extLst>
          </p:cNvPr>
          <p:cNvSpPr txBox="1"/>
          <p:nvPr/>
        </p:nvSpPr>
        <p:spPr>
          <a:xfrm>
            <a:off x="6588533" y="1740930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1250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53BCEF-BD9D-2442-85C3-AD1D16454789}"/>
              </a:ext>
            </a:extLst>
          </p:cNvPr>
          <p:cNvSpPr txBox="1"/>
          <p:nvPr/>
        </p:nvSpPr>
        <p:spPr>
          <a:xfrm>
            <a:off x="1145906" y="311253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1000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D84645-88C9-704E-9383-E01BE07BBCC4}"/>
              </a:ext>
            </a:extLst>
          </p:cNvPr>
          <p:cNvSpPr txBox="1"/>
          <p:nvPr/>
        </p:nvSpPr>
        <p:spPr>
          <a:xfrm>
            <a:off x="3826192" y="311252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1250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21206ADC-36AD-FA4C-AC37-91056549ACAB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482190" y="3112530"/>
            <a:ext cx="2743200" cy="137160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8AABBD43-A5F9-304D-99F6-EF17DF9A6285}"/>
              </a:ext>
            </a:extLst>
          </p:cNvPr>
          <p:cNvSpPr txBox="1"/>
          <p:nvPr/>
        </p:nvSpPr>
        <p:spPr>
          <a:xfrm>
            <a:off x="6603561" y="310739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1500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132441-3C13-114A-9FDA-E562D724984F}"/>
              </a:ext>
            </a:extLst>
          </p:cNvPr>
          <p:cNvSpPr txBox="1"/>
          <p:nvPr/>
        </p:nvSpPr>
        <p:spPr>
          <a:xfrm>
            <a:off x="9352803" y="310226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1750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ED5F02-1BE8-3242-BBA6-F24C7C92FDAF}"/>
              </a:ext>
            </a:extLst>
          </p:cNvPr>
          <p:cNvSpPr txBox="1"/>
          <p:nvPr/>
        </p:nvSpPr>
        <p:spPr>
          <a:xfrm>
            <a:off x="920597" y="4473870"/>
            <a:ext cx="899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500</a:t>
            </a:r>
            <a:r>
              <a:rPr lang="en-US" sz="1200" dirty="0"/>
              <a:t> + w</a:t>
            </a:r>
            <a:r>
              <a:rPr lang="en-US" sz="1200" baseline="-25000" dirty="0"/>
              <a:t>750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4F0193-7352-9049-9647-14ADB25A5994}"/>
              </a:ext>
            </a:extLst>
          </p:cNvPr>
          <p:cNvSpPr txBox="1"/>
          <p:nvPr/>
        </p:nvSpPr>
        <p:spPr>
          <a:xfrm>
            <a:off x="3601771" y="4469634"/>
            <a:ext cx="94929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500</a:t>
            </a:r>
            <a:r>
              <a:rPr lang="en-US" sz="1200" dirty="0"/>
              <a:t> + θ</a:t>
            </a:r>
            <a:r>
              <a:rPr lang="en-US" sz="1200" baseline="-25000" dirty="0"/>
              <a:t>0.25K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D63B3B-7E1E-454E-B6F2-CBC47D395308}"/>
              </a:ext>
            </a:extLst>
          </p:cNvPr>
          <p:cNvSpPr txBox="1"/>
          <p:nvPr/>
        </p:nvSpPr>
        <p:spPr>
          <a:xfrm>
            <a:off x="6398773" y="4469633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750</a:t>
            </a:r>
            <a:r>
              <a:rPr lang="en-US" sz="1200" dirty="0"/>
              <a:t> + θ</a:t>
            </a:r>
            <a:r>
              <a:rPr lang="en-US" sz="1200" baseline="-25000" dirty="0"/>
              <a:t>0.25K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C2A05F-86E7-7B4C-9E4F-B61A2283B316}"/>
              </a:ext>
            </a:extLst>
          </p:cNvPr>
          <p:cNvSpPr txBox="1"/>
          <p:nvPr/>
        </p:nvSpPr>
        <p:spPr>
          <a:xfrm>
            <a:off x="9139869" y="4459370"/>
            <a:ext cx="9108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650</a:t>
            </a:r>
            <a:r>
              <a:rPr lang="en-US" sz="1200" dirty="0"/>
              <a:t> + θ</a:t>
            </a:r>
            <a:r>
              <a:rPr lang="en-US" sz="1200" baseline="-25000" dirty="0"/>
              <a:t>0.25K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B7F5E80-A5D3-F64D-BAC0-4F99131D1641}"/>
              </a:ext>
            </a:extLst>
          </p:cNvPr>
          <p:cNvSpPr txBox="1"/>
          <p:nvPr/>
        </p:nvSpPr>
        <p:spPr>
          <a:xfrm>
            <a:off x="8887452" y="1740930"/>
            <a:ext cx="143763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  <a:r>
              <a:rPr lang="en-US" sz="1200" dirty="0"/>
              <a:t> – New Height</a:t>
            </a:r>
          </a:p>
        </p:txBody>
      </p:sp>
    </p:spTree>
    <p:extLst>
      <p:ext uri="{BB962C8B-B14F-4D97-AF65-F5344CB8AC3E}">
        <p14:creationId xmlns:p14="http://schemas.microsoft.com/office/powerpoint/2010/main" val="28784833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33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 Mazzaro</dc:creator>
  <cp:lastModifiedBy>Laura J Mazzaro</cp:lastModifiedBy>
  <cp:revision>9</cp:revision>
  <dcterms:created xsi:type="dcterms:W3CDTF">2018-07-28T20:32:23Z</dcterms:created>
  <dcterms:modified xsi:type="dcterms:W3CDTF">2018-08-01T20:24:11Z</dcterms:modified>
</cp:coreProperties>
</file>

<file path=docProps/thumbnail.jpeg>
</file>